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7C62-3D65-43A0-97A9-2516E2ADDED2}" type="datetimeFigureOut">
              <a:rPr lang="en-US" smtClean="0"/>
              <a:t>10/13/2018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FA88D-19ED-46B3-8C45-10967D72C73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sz="5400" b="1" dirty="0" smtClean="0">
                <a:solidFill>
                  <a:srgbClr val="00B0F0"/>
                </a:solidFill>
              </a:rPr>
              <a:t>PERIODIC CLASSIFICATIONS</a:t>
            </a:r>
            <a:endParaRPr lang="en-IN" sz="54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17766"/>
            <a:ext cx="6786610" cy="42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85791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29617" cy="600079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5011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143512"/>
            <a:ext cx="82868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642918"/>
            <a:ext cx="771530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 smtClean="0"/>
              <a:t>NEWLAND’S LAW OF OCTAVE</a:t>
            </a:r>
            <a:endParaRPr lang="en-IN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PERIODIC CLASSIFICATIONS</vt:lpstr>
      <vt:lpstr>Slide 2</vt:lpstr>
      <vt:lpstr>Slide 3</vt:lpstr>
      <vt:lpstr>Slide 4</vt:lpstr>
      <vt:lpstr>Slide 5</vt:lpstr>
      <vt:lpstr>Slide 6</vt:lpstr>
      <vt:lpstr>Slide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CLASSIFICATIONS</dc:title>
  <dc:creator>ismail - [2010]</dc:creator>
  <cp:lastModifiedBy>ismail - [2010]</cp:lastModifiedBy>
  <cp:revision>2</cp:revision>
  <dcterms:created xsi:type="dcterms:W3CDTF">2018-10-13T10:31:27Z</dcterms:created>
  <dcterms:modified xsi:type="dcterms:W3CDTF">2018-10-13T10:44:42Z</dcterms:modified>
</cp:coreProperties>
</file>